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80" r:id="rId4"/>
    <p:sldId id="281" r:id="rId5"/>
    <p:sldId id="303" r:id="rId6"/>
    <p:sldId id="263" r:id="rId7"/>
    <p:sldId id="264" r:id="rId8"/>
    <p:sldId id="258" r:id="rId9"/>
    <p:sldId id="265" r:id="rId10"/>
    <p:sldId id="274" r:id="rId11"/>
    <p:sldId id="262" r:id="rId12"/>
    <p:sldId id="266" r:id="rId13"/>
    <p:sldId id="296" r:id="rId14"/>
    <p:sldId id="267" r:id="rId15"/>
    <p:sldId id="297" r:id="rId16"/>
    <p:sldId id="298" r:id="rId17"/>
    <p:sldId id="294" r:id="rId18"/>
    <p:sldId id="273" r:id="rId19"/>
    <p:sldId id="276" r:id="rId20"/>
    <p:sldId id="301" r:id="rId21"/>
    <p:sldId id="299" r:id="rId22"/>
    <p:sldId id="279" r:id="rId23"/>
    <p:sldId id="300" r:id="rId24"/>
    <p:sldId id="304" r:id="rId25"/>
  </p:sldIdLst>
  <p:sldSz cx="12192000" cy="6858000"/>
  <p:notesSz cx="6858000" cy="9144000"/>
  <p:custShowLst>
    <p:custShow name="Произвольный показ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0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98795" y="-21511"/>
            <a:ext cx="46736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8325" y="1516829"/>
            <a:ext cx="28448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DF00954E-C302-468A-8EFF-78E644B8C404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71360" y="5719967"/>
            <a:ext cx="377545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98795" y="5719967"/>
            <a:ext cx="858221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6104A5E-3D24-4582-840D-5CBB0B040745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954E-C302-468A-8EFF-78E644B8C404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4A5E-3D24-4582-840D-5CBB0B0407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954E-C302-468A-8EFF-78E644B8C404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4A5E-3D24-4582-840D-5CBB0B0407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954E-C302-468A-8EFF-78E644B8C404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4A5E-3D24-4582-840D-5CBB0B0407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954E-C302-468A-8EFF-78E644B8C404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4A5E-3D24-4582-840D-5CBB0B0407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954E-C302-468A-8EFF-78E644B8C404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4A5E-3D24-4582-840D-5CBB0B04074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954E-C302-468A-8EFF-78E644B8C404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4A5E-3D24-4582-840D-5CBB0B0407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954E-C302-468A-8EFF-78E644B8C404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4A5E-3D24-4582-840D-5CBB0B0407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954E-C302-468A-8EFF-78E644B8C404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4A5E-3D24-4582-840D-5CBB0B0407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954E-C302-468A-8EFF-78E644B8C404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4A5E-3D24-4582-840D-5CBB0B040745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954E-C302-468A-8EFF-78E644B8C404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4A5E-3D24-4582-840D-5CBB0B0407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406400" y="0"/>
            <a:ext cx="13243109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9600" y="333488"/>
            <a:ext cx="109728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081656" y="-21511"/>
            <a:ext cx="4905488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1320" y="1027664"/>
            <a:ext cx="936632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323" y="2323652"/>
            <a:ext cx="9036423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517" y="2244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DF00954E-C302-468A-8EFF-78E644B8C404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8597" y="5852161"/>
            <a:ext cx="4669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8795" y="224492"/>
            <a:ext cx="1776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6104A5E-3D24-4582-840D-5CBB0B04074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60219"/>
            <a:ext cx="9144000" cy="36021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66164" y="2390255"/>
            <a:ext cx="4427574" cy="3064972"/>
          </a:xfrm>
        </p:spPr>
        <p:txBody>
          <a:bodyPr>
            <a:normAutofit fontScale="77500" lnSpcReduction="20000"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80-летию Победы в Великой Отечественной войне посвящается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prepod\Рабочий стол\вов\вечн.огонь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91" y="2244436"/>
            <a:ext cx="4772891" cy="320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oennyj_orkestr_-_Katyusha_(iPle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3731" y="76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76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07" objId="4"/>
        <p14:pauseEvt time="2135" objId="4"/>
        <p14:seekEvt time="2135" objId="4" seek="1904"/>
        <p14:resumeEvt time="234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13953" y="1576673"/>
            <a:ext cx="494260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Обмоточный метод размагничивания судов</a:t>
            </a:r>
            <a:r>
              <a:rPr lang="ru-RU" sz="2000" dirty="0"/>
              <a:t> был разработан для защиты кораблей от электромагнитных мин в период Великой Отечественной войны.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17573" y="-114300"/>
            <a:ext cx="5602431" cy="16105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63045" y="-10392"/>
            <a:ext cx="5309754" cy="137160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1483" y="-20784"/>
            <a:ext cx="5351316" cy="1350819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Обмоточный метод размагничивания судов против электромагнитных мин фашистов</a:t>
            </a:r>
            <a:endParaRPr lang="ru-RU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47" y="3304309"/>
            <a:ext cx="76200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08"/>
          <a:stretch/>
        </p:blipFill>
        <p:spPr bwMode="auto">
          <a:xfrm>
            <a:off x="5663045" y="1496292"/>
            <a:ext cx="5607628" cy="335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13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709" y="654627"/>
            <a:ext cx="5548743" cy="924791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защиты городов использовали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аэростаты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заполненные водородом. Работа с водородом требует особых мер предосторожности.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29" y="1880755"/>
            <a:ext cx="5643443" cy="466998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752" y="748076"/>
            <a:ext cx="5143501" cy="46819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38452" y="-1"/>
            <a:ext cx="44784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Вестники водорода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38452" y="5446296"/>
            <a:ext cx="52578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Химические знания были нужны не только тем, кто создавал взрывчатые вещества, но и тем, кто их использовал.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7998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301836"/>
            <a:ext cx="11734800" cy="1399309"/>
          </a:xfrm>
        </p:spPr>
        <p:txBody>
          <a:bodyPr>
            <a:noAutofit/>
          </a:bodyPr>
          <a:lstStyle/>
          <a:p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6917" y="2988986"/>
            <a:ext cx="6838277" cy="5656566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Медный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колчедан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В годы войны сырьевая база медной промышленности была значительно </a:t>
            </a:r>
          </a:p>
          <a:p>
            <a:pPr marL="68580" indent="0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укреплена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за счёт расширения масштабов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Новосибаевского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Левихинского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месторождений и выявления Учалинского. Были расширены Джезказганский и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Балхашский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меднорудные комбинаты, а вблизи последнего было открыто и вовлечено в разработку крупное Восточно-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Коунрадское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медно-молибденовое месторождение.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10173" y="0"/>
            <a:ext cx="4250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Военный </a:t>
            </a:r>
            <a:r>
              <a:rPr lang="ru-RU" sz="3200" dirty="0" smtClean="0">
                <a:solidFill>
                  <a:schemeClr val="bg1"/>
                </a:solidFill>
              </a:rPr>
              <a:t>металл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391" y="2926642"/>
            <a:ext cx="4889730" cy="324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6526" y="802984"/>
            <a:ext cx="1079269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indent="0">
              <a:buNone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Олово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Среди месторождений олова, выявленных в этот период, важное значение имели Хрустальное в Приморье и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Хинганское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в Хабаровском крае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8580" indent="0">
              <a:buNone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Вольфрам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Резко возросшая потребность в вольфраме удовлетворялась за счёт месторождений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Джидинского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Белуха и Антонова гора в Забайкалье,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Мульчихинского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на Алтае,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Лянгарского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Койташского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Чорух-Дайронского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в Узбекистане</a:t>
            </a:r>
          </a:p>
        </p:txBody>
      </p:sp>
    </p:spTree>
    <p:extLst>
      <p:ext uri="{BB962C8B-B14F-4D97-AF65-F5344CB8AC3E}">
        <p14:creationId xmlns:p14="http://schemas.microsoft.com/office/powerpoint/2010/main" val="118841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8586" y="1928797"/>
            <a:ext cx="4780877" cy="350897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Руководил работой по открытию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новых месторождений академик </a:t>
            </a:r>
          </a:p>
          <a:p>
            <a:pPr marL="0" indent="0"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А.Е.Ферсман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За годы войны были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открыты новые месторождения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огнеупоров, глин, каолинов,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графитов, алюминиевых,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кобальтовых, ниобиевых руд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prepod\Рабочий стол\вов\ферсман а.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386" y="1430482"/>
            <a:ext cx="4322618" cy="482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52259" y="-114300"/>
            <a:ext cx="5167745" cy="13404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99463" y="-10392"/>
            <a:ext cx="4873336" cy="113260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1823" y="-106869"/>
            <a:ext cx="3357996" cy="1325563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А.Е.Ферсман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(1883 –1945)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085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191" y="1285011"/>
            <a:ext cx="10546774" cy="149672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Первое боевое применение произошло 14 июля 1941 года в городе Орша в ходе Смоленского оборонительного сражения. 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Фашисты называли батарею Флёрова, которая сделала первый залп из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«Катюши», «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адской мясорубкой»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и бросили на её нейтрализацию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огромные силы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>
                <a:solidFill>
                  <a:schemeClr val="tx1"/>
                </a:solidFill>
              </a:rPr>
              <a:t> 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708" y="2781300"/>
            <a:ext cx="5327250" cy="3508375"/>
          </a:xfrm>
        </p:spPr>
      </p:pic>
      <p:sp>
        <p:nvSpPr>
          <p:cNvPr id="3" name="Прямоугольник 2"/>
          <p:cNvSpPr/>
          <p:nvPr/>
        </p:nvSpPr>
        <p:spPr>
          <a:xfrm>
            <a:off x="7119869" y="0"/>
            <a:ext cx="27679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Катюша» 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085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789708"/>
            <a:ext cx="6837218" cy="3297381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годы войны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«катюша» 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превратилась 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72-зарядную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установку со снарядами, 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обладающими сильным разрывным 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действием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особого состава пороха, секрет 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которого немцы так и не смогли разгадать.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90" y="3643747"/>
            <a:ext cx="4281055" cy="2576945"/>
          </a:xfrm>
          <a:prstGeom prst="rect">
            <a:avLst/>
          </a:prstGeom>
        </p:spPr>
      </p:pic>
      <p:pic>
        <p:nvPicPr>
          <p:cNvPr id="6" name="Picture 2" descr="C:\Documents and Settings\prepod\Рабочий стол\вов\кузнецов 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408" y="1444336"/>
            <a:ext cx="290945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86155" y="554769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этой работе принимал участие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Н.Н.Кузнецов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(1911-1944)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70157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555" y="325830"/>
            <a:ext cx="6882245" cy="3237057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годы войны были спроектированы 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надежные, легкие самолеты, 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отличающиеся большой скоростью и 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высотой полета. За время войны скорость 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истребителей возросла на 25%, дальность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полета - на 300%, скороподъемность – на 200%.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Неоценим вклад в развитие самолетостроения 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А.И.Макаревского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(1911-1979)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26872"/>
            <a:ext cx="3311236" cy="313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Documents and Settings\prepod\Рабочий стол\вов\макаревский а.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045" y="756803"/>
            <a:ext cx="2601191" cy="290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6" y="3754581"/>
            <a:ext cx="3838574" cy="310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37" y="3754581"/>
            <a:ext cx="5042189" cy="31034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92982" y="0"/>
            <a:ext cx="4675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Эволюция полетов</a:t>
            </a:r>
          </a:p>
        </p:txBody>
      </p:sp>
    </p:spTree>
    <p:extLst>
      <p:ext uri="{BB962C8B-B14F-4D97-AF65-F5344CB8AC3E}">
        <p14:creationId xmlns:p14="http://schemas.microsoft.com/office/powerpoint/2010/main" val="71143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81" y="692728"/>
            <a:ext cx="6129583" cy="25907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82" y="152400"/>
            <a:ext cx="11104418" cy="2382982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0882" y="3309721"/>
            <a:ext cx="4678877" cy="35482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Танковая броня ( ИС-2 ) была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зготовлена из сплава,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одержащего до 86%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итана. Фашистские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снаряды не могли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пробить броню этих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Танков.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Documents and Settings\prepod\Рабочий стол\вов\Танки ИС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550" y="3200399"/>
            <a:ext cx="6233330" cy="282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770381" y="0"/>
            <a:ext cx="14093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Танки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2083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8864" y="904009"/>
            <a:ext cx="9488510" cy="216823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 не только получить сплавы, построить самолет, танки, но и продлить им жизнь, защитить от коррозии. В годы войны был разработан промышленный ингибитор коррозии – «</a:t>
            </a:r>
            <a:r>
              <a:rPr 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926" y="3435927"/>
            <a:ext cx="5436637" cy="29925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291186" y="0"/>
            <a:ext cx="22233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Уникол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1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7226" y="545234"/>
            <a:ext cx="6746065" cy="280756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коллективных укрытий были сконструированы фильтровентиляционные установки, фильтры для очистки воды, оборудование для обезвреживания технических отходов; были созданы препараты для лечения поражений, вызванных отравляющими веществами.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6" y="457201"/>
            <a:ext cx="3200401" cy="540854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782" y="3352800"/>
            <a:ext cx="3477491" cy="31588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72" y="3352800"/>
            <a:ext cx="3676187" cy="31588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10141" y="0"/>
            <a:ext cx="472597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</a:rPr>
              <a:t>Глоток свежего воздуха</a:t>
            </a:r>
          </a:p>
        </p:txBody>
      </p:sp>
    </p:spTree>
    <p:extLst>
      <p:ext uri="{BB962C8B-B14F-4D97-AF65-F5344CB8AC3E}">
        <p14:creationId xmlns:p14="http://schemas.microsoft.com/office/powerpoint/2010/main" val="438417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2355" y="103909"/>
            <a:ext cx="2220593" cy="494698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Ц</a:t>
            </a:r>
            <a:r>
              <a:rPr lang="ru-RU" sz="4400" dirty="0" smtClean="0">
                <a:solidFill>
                  <a:schemeClr val="bg1"/>
                </a:solidFill>
              </a:rPr>
              <a:t>итата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8037" y="1672936"/>
            <a:ext cx="11215255" cy="33458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Comic Sans MS" pitchFamily="66" charset="0"/>
                <a:cs typeface="Times New Roman" panose="02020603050405020304" pitchFamily="18" charset="0"/>
              </a:rPr>
              <a:t>У каждого была своя война,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Comic Sans MS" pitchFamily="66" charset="0"/>
                <a:cs typeface="Times New Roman" panose="02020603050405020304" pitchFamily="18" charset="0"/>
              </a:rPr>
              <a:t>Свой путь вперед, свои участки боя, 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Comic Sans MS" pitchFamily="66" charset="0"/>
                <a:cs typeface="Times New Roman" panose="02020603050405020304" pitchFamily="18" charset="0"/>
              </a:rPr>
              <a:t>И каждый был во всем самим собою, 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Comic Sans MS" pitchFamily="66" charset="0"/>
                <a:cs typeface="Times New Roman" panose="02020603050405020304" pitchFamily="18" charset="0"/>
              </a:rPr>
              <a:t>И только цель у всех была одна</a:t>
            </a:r>
          </a:p>
          <a:p>
            <a:pPr marL="0" indent="0" algn="ctr">
              <a:buNone/>
            </a:pPr>
            <a:r>
              <a:rPr lang="ru-RU" sz="3600" b="1" dirty="0" err="1" smtClean="0">
                <a:latin typeface="Comic Sans MS" pitchFamily="66" charset="0"/>
                <a:cs typeface="Times New Roman" panose="02020603050405020304" pitchFamily="18" charset="0"/>
              </a:rPr>
              <a:t>М.Алигер</a:t>
            </a:r>
            <a:endParaRPr lang="ru-RU" sz="3600" b="1" dirty="0">
              <a:latin typeface="Comic Sans MS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20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1027" y="42282"/>
            <a:ext cx="4831773" cy="104803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Блокадный Ленинград…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5116" y="1149928"/>
            <a:ext cx="10888684" cy="565265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Единственная связь города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 страной</a:t>
            </a:r>
          </a:p>
          <a:p>
            <a:pPr marL="0" indent="0" algn="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это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Дорога жизни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проложенная по </a:t>
            </a:r>
          </a:p>
          <a:p>
            <a:pPr marL="0" indent="0" algn="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льду Ладожского озера. П.П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Кобеко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создал прибор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прогибограф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»,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помощью которого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разработали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правила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инструкции для </a:t>
            </a:r>
          </a:p>
          <a:p>
            <a:pPr marL="0" indent="0" algn="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регулирования движения по</a:t>
            </a:r>
          </a:p>
          <a:p>
            <a:pPr marL="0" indent="0" algn="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Ладожской трассе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они соблюдались,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число </a:t>
            </a:r>
          </a:p>
          <a:p>
            <a:pPr marL="0" indent="0" algn="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аварий сократилось.</a:t>
            </a:r>
            <a:endParaRPr lang="ru-RU" dirty="0"/>
          </a:p>
        </p:txBody>
      </p:sp>
      <p:pic>
        <p:nvPicPr>
          <p:cNvPr id="2050" name="Picture 2" descr="E:\Химики - фронту\кобенк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18" y="477981"/>
            <a:ext cx="4793673" cy="568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057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2218" y="93518"/>
            <a:ext cx="9653155" cy="209203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Открытие химиков помогли спасти тысячи раненых и больных людей: бальзамы для заживления ран (от ожогов, обморожений, осложнений); дуст для борьбы со вшами-разносчиками сыпного тифа; химические грелки; производство антибиотиков.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774405"/>
            <a:ext cx="10515600" cy="240255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F:\НОВАЯ ПАПКА 29\LOST.DIR\2020-02-11-08-24-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7"/>
          <a:stretch/>
        </p:blipFill>
        <p:spPr bwMode="auto">
          <a:xfrm>
            <a:off x="8389932" y="4127693"/>
            <a:ext cx="3026215" cy="206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НОВАЯ ПАПКА 29\LOST.DIR\2020-02-11-08-24-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0" t="8156" r="5749" b="8286"/>
          <a:stretch/>
        </p:blipFill>
        <p:spPr bwMode="auto">
          <a:xfrm>
            <a:off x="581891" y="2267264"/>
            <a:ext cx="4301836" cy="392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НОВАЯ ПАПКА 29\LOST.DIR\2020-02-11-08-26-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1" y="2315401"/>
            <a:ext cx="3026215" cy="181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НОВАЯ ПАПКА 29\LOST.DIR\2020-02-11-08-28-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166" y="4127693"/>
            <a:ext cx="3281766" cy="206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НОВАЯ ПАПКА 29\LOST.DIR\2020-02-11-08-23-5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"/>
          <a:stretch/>
        </p:blipFill>
        <p:spPr bwMode="auto">
          <a:xfrm>
            <a:off x="5108166" y="2315400"/>
            <a:ext cx="3281766" cy="181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47589" y="0"/>
            <a:ext cx="3695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Создатели чудес</a:t>
            </a:r>
          </a:p>
        </p:txBody>
      </p:sp>
    </p:spTree>
    <p:extLst>
      <p:ext uri="{BB962C8B-B14F-4D97-AF65-F5344CB8AC3E}">
        <p14:creationId xmlns:p14="http://schemas.microsoft.com/office/powerpoint/2010/main" val="164842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97" y="751079"/>
            <a:ext cx="4083953" cy="2314240"/>
          </a:xfrm>
        </p:spPr>
      </p:pic>
      <p:pic>
        <p:nvPicPr>
          <p:cNvPr id="6" name="Picture 4" descr="F:\НОВАЯ ПАПКА 29\LOST.DIR\2020-02-11-08-26-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" t="4237" r="3933" b="3067"/>
          <a:stretch/>
        </p:blipFill>
        <p:spPr bwMode="auto">
          <a:xfrm>
            <a:off x="6099463" y="2890653"/>
            <a:ext cx="5425786" cy="314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Химики - фронту\скобенко п.э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28" y="3145989"/>
            <a:ext cx="5242630" cy="296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952259" y="-114300"/>
            <a:ext cx="5167745" cy="13404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99463" y="-10392"/>
            <a:ext cx="4873336" cy="113260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9463" y="-10392"/>
            <a:ext cx="4873336" cy="1132609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Профессор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Скобенко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П.Э сконструировал аппарат для капельного переливания крови.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190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05790"/>
            <a:ext cx="12191999" cy="2743200"/>
          </a:xfrm>
        </p:spPr>
        <p:txBody>
          <a:bodyPr>
            <a:noAutofit/>
          </a:bodyPr>
          <a:lstStyle/>
          <a:p>
            <a:pPr marL="228600" lvl="0" indent="-228600" algn="ctr">
              <a:spcBef>
                <a:spcPts val="1000"/>
              </a:spcBef>
            </a:pPr>
            <a:r>
              <a:rPr lang="ru-RU" sz="2800" dirty="0" smtClean="0">
                <a:solidFill>
                  <a:schemeClr val="tx1"/>
                </a:solidFill>
              </a:rPr>
              <a:t> 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Сколько пройдено дорог, фронтовых путей…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Сколько полегло на них молодых парней…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Не померкнет никогда память о войне.</a:t>
            </a:r>
            <a:br>
              <a:rPr lang="ru-RU" sz="28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Слава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химикам живым!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Павшим- честь вдвойне!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Picture 2" descr="C:\Documents and Settings\prepod\Рабочий стол\вов\памятни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936" y="3457324"/>
            <a:ext cx="4759038" cy="307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118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1"/>
                </a:solidFill>
              </a:rPr>
              <a:t>Спасибо за внимание </a:t>
            </a: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подготовила преподаватель химии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О.М.</a:t>
            </a:r>
          </a:p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Победа 80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наука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97" y="1648048"/>
            <a:ext cx="5429206" cy="361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36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952259" y="-114300"/>
            <a:ext cx="5167745" cy="13404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9463" y="-10392"/>
            <a:ext cx="4873336" cy="113260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7116" y="-1"/>
            <a:ext cx="4935683" cy="112221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 ученых-химиков в Великую Победу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1436" y="1690688"/>
            <a:ext cx="6390409" cy="445033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про химика сказал: «Мало воевал»,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сказал: «Он маловато крови проливал»?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в свидетели зову химиков-друзей, -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Тех, кто смело бил врага до последних дней,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Тех, кто с армией родной шел в одном строю,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Тех, кто грудью защищал Родину мою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З.И.Барсуков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Фармацевты в В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7" r="7799"/>
          <a:stretch/>
        </p:blipFill>
        <p:spPr bwMode="auto">
          <a:xfrm>
            <a:off x="9216736" y="1517071"/>
            <a:ext cx="2317173" cy="2161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514" y="3190007"/>
            <a:ext cx="2019299" cy="260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01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5463" y="1462089"/>
            <a:ext cx="583276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бутылку заливали бензин,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керосин или масло, прикрепляли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апал (три ампулы, содержащие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ерную кислоту, хлорат калия,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ахарную пудру).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бутылка разбивалась,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азбивались и ампулы;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ачиналась бурная реакция,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агоралось содержимое бутылки</a:t>
            </a:r>
          </a:p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1606844"/>
            <a:ext cx="5171209" cy="42328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52259" y="-114300"/>
            <a:ext cx="5167745" cy="13404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99463" y="-10392"/>
            <a:ext cx="4873336" cy="113260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9462" y="365126"/>
            <a:ext cx="4873337" cy="75709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Бутылки с зажигательной смесью КС 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Качурин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-Солодовников)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99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85901" y="1259571"/>
            <a:ext cx="431222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Начинка этих бомб состояла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смеси порошков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алюминия, оксида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железа, а детонатором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гремучая смесь.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Такую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бомбу нельзя было тушить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как магний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взаимодействует с водой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114287" y="-571500"/>
            <a:ext cx="482637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Зажигательные бомбы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287" y="674518"/>
            <a:ext cx="2606987" cy="2785656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0" r="9709"/>
          <a:stretch/>
        </p:blipFill>
        <p:spPr>
          <a:xfrm>
            <a:off x="7916904" y="3230682"/>
            <a:ext cx="3023755" cy="278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6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5" y="1045511"/>
            <a:ext cx="5098471" cy="39910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8" y="2195520"/>
            <a:ext cx="6018068" cy="43165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52259" y="-114300"/>
            <a:ext cx="5167745" cy="13404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99463" y="-10392"/>
            <a:ext cx="4873336" cy="113260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9463" y="-20783"/>
            <a:ext cx="4873336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Дымовые средства маскировки</a:t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красного фосфора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757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6" y="1298865"/>
            <a:ext cx="10941627" cy="5247408"/>
          </a:xfrm>
        </p:spPr>
      </p:pic>
      <p:sp>
        <p:nvSpPr>
          <p:cNvPr id="5" name="Прямоугольник 4"/>
          <p:cNvSpPr/>
          <p:nvPr/>
        </p:nvSpPr>
        <p:spPr>
          <a:xfrm>
            <a:off x="1070265" y="-114300"/>
            <a:ext cx="10049740" cy="13404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94955" y="-10392"/>
            <a:ext cx="9777844" cy="113260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4954" y="-203346"/>
            <a:ext cx="9777845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Осветительные ракеты (магний и запал из угля, хлората калия и солей кальция)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50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03372" y="3157103"/>
            <a:ext cx="4707081" cy="3009897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налетах на Германию было сброшено около 20000 т </a:t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алюминиевой фольги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Это вызывало непонятные помехи , которые мешали распознавать самолеты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01" y="1756064"/>
            <a:ext cx="5511622" cy="35744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24153" y="6078682"/>
            <a:ext cx="4655127" cy="1039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76575" y="597023"/>
            <a:ext cx="27850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Налеты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8716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928" y="365125"/>
            <a:ext cx="10584872" cy="2308802"/>
          </a:xfrm>
        </p:spPr>
        <p:txBody>
          <a:bodyPr>
            <a:normAutofit/>
          </a:bodyPr>
          <a:lstStyle/>
          <a:p>
            <a:r>
              <a:rPr lang="ru-RU" sz="2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защиты флота от торпед и бомб, привязанных к акулам, воспользовались очень простым способом, подсказанным </a:t>
            </a:r>
            <a:r>
              <a:rPr lang="ru-RU" sz="26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Э.Хемингуэем</a:t>
            </a:r>
            <a:r>
              <a:rPr lang="ru-RU" sz="2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акулы не переносят сульфат меди и, за версту почуяв приманку, обработанную раствором медного купороса, удаляются подальше от этого места.</a:t>
            </a:r>
            <a:endParaRPr lang="ru-RU" sz="2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867890"/>
            <a:ext cx="7564581" cy="3657600"/>
          </a:xfrm>
        </p:spPr>
      </p:pic>
      <p:sp>
        <p:nvSpPr>
          <p:cNvPr id="3" name="Прямоугольник 2"/>
          <p:cNvSpPr/>
          <p:nvPr/>
        </p:nvSpPr>
        <p:spPr>
          <a:xfrm>
            <a:off x="6192983" y="33543"/>
            <a:ext cx="4675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Акулы не любят медь</a:t>
            </a:r>
          </a:p>
        </p:txBody>
      </p:sp>
    </p:spTree>
    <p:extLst>
      <p:ext uri="{BB962C8B-B14F-4D97-AF65-F5344CB8AC3E}">
        <p14:creationId xmlns:p14="http://schemas.microsoft.com/office/powerpoint/2010/main" val="1888032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76">
        <p:split orient="vert"/>
      </p:transition>
    </mc:Choice>
    <mc:Fallback>
      <p:transition spd="slow" advClick="0" advTm="54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409</TotalTime>
  <Words>881</Words>
  <Application>Microsoft Office PowerPoint</Application>
  <PresentationFormat>Широкоэкранный</PresentationFormat>
  <Paragraphs>89</Paragraphs>
  <Slides>24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  <vt:variant>
        <vt:lpstr>Произвольные показы</vt:lpstr>
      </vt:variant>
      <vt:variant>
        <vt:i4>1</vt:i4>
      </vt:variant>
    </vt:vector>
  </HeadingPairs>
  <TitlesOfParts>
    <vt:vector size="31" baseType="lpstr">
      <vt:lpstr>Calibri</vt:lpstr>
      <vt:lpstr>Century Gothic</vt:lpstr>
      <vt:lpstr>Comic Sans MS</vt:lpstr>
      <vt:lpstr>Times New Roman</vt:lpstr>
      <vt:lpstr>Wingdings 2</vt:lpstr>
      <vt:lpstr>Остин</vt:lpstr>
      <vt:lpstr>Презентация PowerPoint</vt:lpstr>
      <vt:lpstr>Цитата</vt:lpstr>
      <vt:lpstr>Вклад ученых-химиков в Великую Победу</vt:lpstr>
      <vt:lpstr>Бутылки с зажигательной смесью КС  ( Качурин-Солодовников)</vt:lpstr>
      <vt:lpstr>Презентация PowerPoint</vt:lpstr>
      <vt:lpstr>Дымовые средства маскировки с использованием красного фосфора</vt:lpstr>
      <vt:lpstr>Осветительные ракеты (магний и запал из угля, хлората калия и солей кальция)</vt:lpstr>
      <vt:lpstr>При налетах на Германию было сброшено около 20000 т  алюминиевой фольги. Это вызывало непонятные помехи , которые мешали распознавать самолеты</vt:lpstr>
      <vt:lpstr>Для защиты флота от торпед и бомб, привязанных к акулам, воспользовались очень простым способом, подсказанным Э.Хемингуэем: акулы не переносят сульфат меди и, за версту почуяв приманку, обработанную раствором медного купороса, удаляются подальше от этого места.</vt:lpstr>
      <vt:lpstr>Обмоточный метод размагничивания судов против электромагнитных мин фашистов</vt:lpstr>
      <vt:lpstr>Для защиты городов использовали аэростаты, заполненные водородом. Работа с водородом требует особых мер предосторожности. </vt:lpstr>
      <vt:lpstr>Презентация PowerPoint</vt:lpstr>
      <vt:lpstr>А.Е.Ферсман  (1883 –1945)</vt:lpstr>
      <vt:lpstr>Первое боевое применение произошло 14 июля 1941 года в городе Орша в ходе Смоленского оборонительного сражения. Фашисты называли батарею Флёрова, которая сделала первый залп из «Катюши», «адской мясорубкой» и бросили на её нейтрализацию огромные силы. </vt:lpstr>
      <vt:lpstr>За годы войны «катюша» превратилась  в 72-зарядную установку со снарядами,  обладающими сильным разрывным  действием особого состава пороха, секрет  которого немцы так и не смогли разгадать. </vt:lpstr>
      <vt:lpstr>В годы войны были спроектированы  надежные, легкие самолеты,  отличающиеся большой скоростью и  высотой полета. За время войны скорость  истребителей возросла на 25%, дальность полета - на 300%, скороподъемность – на 200%. Неоценим вклад в развитие самолетостроения  А.И.Макаревского (1911-1979)</vt:lpstr>
      <vt:lpstr>     </vt:lpstr>
      <vt:lpstr>Важно не только получить сплавы, построить самолет, танки, но и продлить им жизнь, защитить от коррозии. В годы войны был разработан промышленный ингибитор коррозии – «Уникол».</vt:lpstr>
      <vt:lpstr>Для коллективных укрытий были сконструированы фильтровентиляционные установки, фильтры для очистки воды, оборудование для обезвреживания технических отходов; были созданы препараты для лечения поражений, вызванных отравляющими веществами.</vt:lpstr>
      <vt:lpstr>Блокадный Ленинград…  </vt:lpstr>
      <vt:lpstr>Открытие химиков помогли спасти тысячи раненых и больных людей: бальзамы для заживления ран (от ожогов, обморожений, осложнений); дуст для борьбы со вшами-разносчиками сыпного тифа; химические грелки; производство антибиотиков.</vt:lpstr>
      <vt:lpstr>Профессор Скобенко П.Э сконструировал аппарат для капельного переливания крови.</vt:lpstr>
      <vt:lpstr>  Сколько пройдено дорог, фронтовых путей… Сколько полегло на них молодых парней… Не померкнет никогда память о войне. Слава химикам живым! Павшим- честь вдвойне!  </vt:lpstr>
      <vt:lpstr>Спасибо за внимание </vt:lpstr>
      <vt:lpstr>Произвольный показ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Admin</cp:lastModifiedBy>
  <cp:revision>108</cp:revision>
  <dcterms:created xsi:type="dcterms:W3CDTF">2020-02-11T05:57:40Z</dcterms:created>
  <dcterms:modified xsi:type="dcterms:W3CDTF">2025-03-05T09:07:16Z</dcterms:modified>
</cp:coreProperties>
</file>